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56" r:id="rId4"/>
    <p:sldId id="257" r:id="rId5"/>
    <p:sldId id="258" r:id="rId6"/>
    <p:sldId id="264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6A9833A-6161-451F-9B82-6FBF761B6165}">
          <p14:sldIdLst>
            <p14:sldId id="256"/>
          </p14:sldIdLst>
        </p14:section>
        <p14:section name="Untitled Section" id="{73A435DB-0608-45AE-8C5B-B0F26A26A7F4}">
          <p14:sldIdLst>
            <p14:sldId id="257"/>
            <p14:sldId id="258"/>
            <p14:sldId id="264"/>
            <p14:sldId id="260"/>
            <p14:sldId id="261"/>
            <p14:sldId id="262"/>
            <p14:sldId id="26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 smtClean="0"/>
              <a:t>8/30/2011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300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 smtClean="0"/>
              <a:t>8/30/2011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048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 smtClean="0"/>
              <a:t>8/30/2011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3718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8/30/2011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9312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8/30/2011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2506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8/30/2011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207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8/30/2011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4503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8/30/2011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3253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8/30/2011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8236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8/30/2011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5115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8/30/2011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326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 smtClean="0"/>
              <a:t>8/30/2011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2612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8/30/2011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349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8/30/2011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3172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8/30/2011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0165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8/30/2011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9312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8/30/2011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2506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8/30/2011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2078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8/30/2011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4503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8/30/2011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3253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8/30/2011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82368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8/30/2011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511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 smtClean="0"/>
              <a:t>8/30/2011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92750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8/30/2011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3260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8/30/2011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349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8/30/2011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3172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8/30/2011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016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 smtClean="0"/>
              <a:t>8/30/2011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741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 smtClean="0"/>
              <a:t>8/30/2011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43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 smtClean="0"/>
              <a:t>8/30/2011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303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 smtClean="0"/>
              <a:t>8/30/2011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508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 smtClean="0"/>
              <a:t>8/30/2011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290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2C8E-89A6-4625-AC01-1920628CDAEB}" type="datetimeFigureOut">
              <a:rPr lang="en-US" smtClean="0"/>
              <a:t>8/30/2011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6072-C740-440F-9EC7-7F3B96AB4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173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0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72C8E-89A6-4625-AC01-1920628CDAEB}" type="datetimeFigureOut">
              <a:rPr lang="en-US" smtClean="0"/>
              <a:t>8/30/2011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D6072-C740-440F-9EC7-7F3B96AB4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813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0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72C8E-89A6-4625-AC01-1920628CDAE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8/30/2011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D6072-C740-440F-9EC7-7F3B96AB4178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252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0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72C8E-89A6-4625-AC01-1920628CDAE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8/30/2011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D6072-C740-440F-9EC7-7F3B96AB4178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252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nchanese@crec.org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0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6857999"/>
          </a:xfrm>
        </p:spPr>
        <p:txBody>
          <a:bodyPr anchor="t">
            <a:normAutofit fontScale="90000"/>
          </a:bodyPr>
          <a:lstStyle/>
          <a:p>
            <a:r>
              <a:rPr lang="en-US" sz="6700" dirty="0" smtClean="0">
                <a:latin typeface="Aharoni" pitchFamily="2" charset="-79"/>
                <a:cs typeface="Aharoni" pitchFamily="2" charset="-79"/>
              </a:rPr>
              <a:t>Greater Hartford Academy of the Arts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US" dirty="0" smtClean="0">
                <a:latin typeface="Aharoni" pitchFamily="2" charset="-79"/>
                <a:cs typeface="Aharoni" pitchFamily="2" charset="-79"/>
              </a:rPr>
            </a:br>
            <a:r>
              <a:rPr lang="en-US" dirty="0" smtClean="0">
                <a:latin typeface="Aharoni" pitchFamily="2" charset="-79"/>
                <a:cs typeface="Aharoni" pitchFamily="2" charset="-79"/>
              </a:rPr>
              <a:t>9</a:t>
            </a:r>
            <a:r>
              <a:rPr lang="en-US" baseline="30000" dirty="0" smtClean="0">
                <a:latin typeface="Aharoni" pitchFamily="2" charset="-79"/>
                <a:cs typeface="Aharoni" pitchFamily="2" charset="-79"/>
              </a:rPr>
              <a:t>th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 Grade English </a:t>
            </a:r>
            <a:br>
              <a:rPr lang="en-US" dirty="0" smtClean="0">
                <a:latin typeface="Aharoni" pitchFamily="2" charset="-79"/>
                <a:cs typeface="Aharoni" pitchFamily="2" charset="-79"/>
              </a:rPr>
            </a:br>
            <a:r>
              <a:rPr lang="en-US" dirty="0" smtClean="0">
                <a:latin typeface="Aharoni" pitchFamily="2" charset="-79"/>
                <a:cs typeface="Aharoni" pitchFamily="2" charset="-79"/>
              </a:rPr>
              <a:t>American Literature</a:t>
            </a:r>
            <a:br>
              <a:rPr lang="en-US" dirty="0" smtClean="0">
                <a:latin typeface="Aharoni" pitchFamily="2" charset="-79"/>
                <a:cs typeface="Aharoni" pitchFamily="2" charset="-79"/>
              </a:rPr>
            </a:br>
            <a:r>
              <a:rPr lang="en-US" dirty="0">
                <a:latin typeface="Aharoni" pitchFamily="2" charset="-79"/>
                <a:cs typeface="Aharoni" pitchFamily="2" charset="-79"/>
              </a:rPr>
              <a:t/>
            </a:r>
            <a:br>
              <a:rPr lang="en-US" dirty="0">
                <a:latin typeface="Aharoni" pitchFamily="2" charset="-79"/>
                <a:cs typeface="Aharoni" pitchFamily="2" charset="-79"/>
              </a:rPr>
            </a:br>
            <a:r>
              <a:rPr lang="en-US" dirty="0" smtClean="0">
                <a:latin typeface="Aharoni" pitchFamily="2" charset="-79"/>
                <a:cs typeface="Aharoni" pitchFamily="2" charset="-79"/>
              </a:rPr>
              <a:t>Mr. Chanese</a:t>
            </a:r>
            <a:br>
              <a:rPr lang="en-US" dirty="0" smtClean="0">
                <a:latin typeface="Aharoni" pitchFamily="2" charset="-79"/>
                <a:cs typeface="Aharoni" pitchFamily="2" charset="-79"/>
              </a:rPr>
            </a:br>
            <a:r>
              <a:rPr lang="en-US" dirty="0" smtClean="0">
                <a:latin typeface="Aharoni" pitchFamily="2" charset="-79"/>
                <a:cs typeface="Aharoni" pitchFamily="2" charset="-79"/>
                <a:hlinkClick r:id="rId3"/>
              </a:rPr>
              <a:t>nchanese@crec.org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US" dirty="0" smtClean="0">
                <a:latin typeface="Aharoni" pitchFamily="2" charset="-79"/>
                <a:cs typeface="Aharoni" pitchFamily="2" charset="-79"/>
              </a:rPr>
            </a:br>
            <a:r>
              <a:rPr lang="en-US" dirty="0" smtClean="0">
                <a:latin typeface="Aharoni" pitchFamily="2" charset="-79"/>
                <a:cs typeface="Aharoni" pitchFamily="2" charset="-79"/>
              </a:rPr>
              <a:t>chanese.wikispaces.com</a:t>
            </a:r>
            <a:br>
              <a:rPr lang="en-US" dirty="0" smtClean="0">
                <a:latin typeface="Aharoni" pitchFamily="2" charset="-79"/>
                <a:cs typeface="Aharoni" pitchFamily="2" charset="-79"/>
              </a:rPr>
            </a:br>
            <a:r>
              <a:rPr lang="en-US" dirty="0" smtClean="0">
                <a:latin typeface="Aharoni" pitchFamily="2" charset="-79"/>
                <a:cs typeface="Aharoni" pitchFamily="2" charset="-79"/>
              </a:rPr>
              <a:t>@</a:t>
            </a:r>
            <a:r>
              <a:rPr lang="en-US" dirty="0" err="1" smtClean="0">
                <a:latin typeface="Aharoni" pitchFamily="2" charset="-79"/>
                <a:cs typeface="Aharoni" pitchFamily="2" charset="-79"/>
              </a:rPr>
              <a:t>ChaneseCentral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US" dirty="0" smtClean="0">
                <a:latin typeface="Aharoni" pitchFamily="2" charset="-79"/>
                <a:cs typeface="Aharoni" pitchFamily="2" charset="-79"/>
              </a:rPr>
            </a:br>
            <a:r>
              <a:rPr lang="en-US" dirty="0">
                <a:latin typeface="Aharoni" pitchFamily="2" charset="-79"/>
                <a:cs typeface="Aharoni" pitchFamily="2" charset="-79"/>
              </a:rPr>
              <a:t/>
            </a:r>
            <a:br>
              <a:rPr lang="en-US" dirty="0">
                <a:latin typeface="Aharoni" pitchFamily="2" charset="-79"/>
                <a:cs typeface="Aharoni" pitchFamily="2" charset="-79"/>
              </a:rPr>
            </a:b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723030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3854"/>
            <a:ext cx="9144000" cy="6955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u="sng" dirty="0" smtClean="0">
                <a:latin typeface="Aharoni" pitchFamily="2" charset="-79"/>
                <a:cs typeface="Aharoni" pitchFamily="2" charset="-79"/>
              </a:rPr>
              <a:t>What You Need To Know: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Every day, you will need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A Dedicated Notebook for Taking Near-Daily Notes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A one subject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A section of a multi-subject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A journal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Some tree bark that you will not lose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A Folder / Portfolio for Handouts, Assignments, and Returned Work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A pocket folder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A three-ring binder…not to be confused with a three-ring circus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A treasure chest you refrain from burying at least until June.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A Writing Instrument for Writing, Nose-Picking, and Ear-Cleaning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Pen (black or blue)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Pencil</a:t>
            </a:r>
          </a:p>
          <a:p>
            <a:pPr marL="1714500" lvl="3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NOTE: I will not accept work written in marker, crayon, highlighter or some crazy color ink. All of those give me headaches and contribute to vision loss. </a:t>
            </a:r>
          </a:p>
          <a:p>
            <a:pPr marL="1714500" lvl="3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NOTE #2: Do not ask me for a writing instrument because I am not a purveyor of writing instruments. Ask a classmate or check the “Bucket O’ Floor Pens/Pencils.” These are instruments that were found on the floor and are shameful.  </a:t>
            </a:r>
          </a:p>
          <a:p>
            <a:pPr marL="1257300" lvl="2" indent="-342900">
              <a:buFont typeface="+mj-lt"/>
              <a:buAutoNum type="arabicPeriod"/>
            </a:pPr>
            <a:endParaRPr lang="en-US" dirty="0" smtClean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909506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16042"/>
            <a:ext cx="9144000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u="sng" dirty="0" smtClean="0">
                <a:latin typeface="Aharoni" pitchFamily="2" charset="-79"/>
                <a:cs typeface="Aharoni" pitchFamily="2" charset="-79"/>
              </a:rPr>
              <a:t>What You Need To Know: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Every day, you will need</a:t>
            </a:r>
          </a:p>
          <a:p>
            <a:pPr marL="342900" indent="-342900">
              <a:buFont typeface="+mj-lt"/>
              <a:buAutoNum type="arabicPeriod" startAt="4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The Text(s) With Which We Are Working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The book(s) we are reading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The articles we are discussing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The poems we are analyzing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The lyrics we are singing, recording, and uploading on YouTube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The artwork we are recreating with condiments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The Three R’s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Respect – me, each other, ideas, efforts, successes, and failures</a:t>
            </a:r>
          </a:p>
          <a:p>
            <a:pPr marL="1828800" lvl="3" indent="-4572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Being on time</a:t>
            </a:r>
          </a:p>
          <a:p>
            <a:pPr marL="1828800" lvl="3" indent="-4572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Listening</a:t>
            </a:r>
          </a:p>
          <a:p>
            <a:pPr marL="1828800" lvl="3" indent="-4572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Not interfering with other people’s learning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Responsibility – for yourself, your work, your attitude, your behavior, your school, your learning</a:t>
            </a:r>
          </a:p>
          <a:p>
            <a:pPr marL="1828800" lvl="3" indent="-4572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Do the work assigned</a:t>
            </a:r>
          </a:p>
          <a:p>
            <a:pPr marL="1828800" lvl="3" indent="-4572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Know due dates</a:t>
            </a:r>
          </a:p>
          <a:p>
            <a:pPr marL="1828800" lvl="3" indent="-4572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Newton’s Law applies to school too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Readiness – when you walk out each morning, you have to know where you’re going. </a:t>
            </a:r>
          </a:p>
          <a:p>
            <a:pPr lvl="3"/>
            <a:endParaRPr lang="en-US" sz="2000" dirty="0" smtClean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095705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20782" y="0"/>
            <a:ext cx="9164782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u="sng" dirty="0">
                <a:latin typeface="Aharoni" pitchFamily="2" charset="-79"/>
                <a:cs typeface="Aharoni" pitchFamily="2" charset="-79"/>
              </a:rPr>
              <a:t>How It All Works: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1400" dirty="0" smtClean="0">
              <a:latin typeface="Aharoni" pitchFamily="2" charset="-79"/>
              <a:cs typeface="Aharoni" pitchFamily="2" charset="-79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Class Overview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American Literature – an overview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Colonial Times to early </a:t>
            </a:r>
            <a:r>
              <a:rPr lang="en-US" sz="2800" dirty="0" smtClean="0">
                <a:latin typeface="Aharoni" pitchFamily="2" charset="-79"/>
                <a:cs typeface="Aharoni" pitchFamily="2" charset="-79"/>
              </a:rPr>
              <a:t>20</a:t>
            </a:r>
            <a:r>
              <a:rPr lang="en-US" sz="2800" baseline="30000" dirty="0" smtClean="0">
                <a:latin typeface="Aharoni" pitchFamily="2" charset="-79"/>
                <a:cs typeface="Aharoni" pitchFamily="2" charset="-79"/>
              </a:rPr>
              <a:t>th</a:t>
            </a: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 Century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Essential Questions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What does it mean to be “American” and/or what is America as a concept or idea? 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How does American Literature evolve? In what ways does it innovate? 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How does American Literature reflect culture and societal changes? 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How do other forms of art reflect American qualities? 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What have other written about American art and Literature? What are some criticisms of American art? 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In what ways are you a part of America? </a:t>
            </a:r>
            <a:endParaRPr lang="en-US" sz="2000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355279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3856" y="-11484"/>
            <a:ext cx="9157855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u="sng" dirty="0" smtClean="0">
                <a:latin typeface="Aharoni" pitchFamily="2" charset="-79"/>
                <a:cs typeface="Aharoni" pitchFamily="2" charset="-79"/>
              </a:rPr>
              <a:t>How It All Works: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Class Structure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Grades Are Based on TOTAL POINTS. 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Types of Assignments and Point Values</a:t>
            </a:r>
          </a:p>
          <a:p>
            <a:pPr marL="1714500" lvl="3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Classwork/Homework:</a:t>
            </a:r>
            <a:r>
              <a:rPr lang="en-US" sz="3200" dirty="0" smtClean="0">
                <a:latin typeface="Aharoni" pitchFamily="2" charset="-79"/>
                <a:cs typeface="Aharoni" pitchFamily="2" charset="-79"/>
              </a:rPr>
              <a:t> 5-20 </a:t>
            </a:r>
            <a:r>
              <a:rPr lang="en-US" sz="2000" dirty="0" err="1" smtClean="0">
                <a:latin typeface="Aharoni" pitchFamily="2" charset="-79"/>
                <a:cs typeface="Aharoni" pitchFamily="2" charset="-79"/>
              </a:rPr>
              <a:t>pts</a:t>
            </a: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 / assignment</a:t>
            </a:r>
          </a:p>
          <a:p>
            <a:pPr marL="1714500" lvl="3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Quizzes: </a:t>
            </a:r>
            <a:r>
              <a:rPr lang="en-US" sz="3200" dirty="0" smtClean="0">
                <a:latin typeface="Aharoni" pitchFamily="2" charset="-79"/>
                <a:cs typeface="Aharoni" pitchFamily="2" charset="-79"/>
              </a:rPr>
              <a:t>10-50 </a:t>
            </a:r>
            <a:r>
              <a:rPr lang="en-US" sz="2000" dirty="0" err="1" smtClean="0">
                <a:latin typeface="Aharoni" pitchFamily="2" charset="-79"/>
                <a:cs typeface="Aharoni" pitchFamily="2" charset="-79"/>
              </a:rPr>
              <a:t>pts</a:t>
            </a: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 / quiz</a:t>
            </a:r>
          </a:p>
          <a:p>
            <a:pPr marL="1714500" lvl="3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Projects/Papers/Tests: </a:t>
            </a:r>
            <a:r>
              <a:rPr lang="en-US" sz="3200" dirty="0" smtClean="0">
                <a:latin typeface="Aharoni" pitchFamily="2" charset="-79"/>
                <a:cs typeface="Aharoni" pitchFamily="2" charset="-79"/>
              </a:rPr>
              <a:t>100-200</a:t>
            </a: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000" dirty="0" err="1" smtClean="0">
                <a:latin typeface="Aharoni" pitchFamily="2" charset="-79"/>
                <a:cs typeface="Aharoni" pitchFamily="2" charset="-79"/>
              </a:rPr>
              <a:t>pts</a:t>
            </a:r>
            <a:r>
              <a:rPr lang="en-US" sz="2000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/ assignment</a:t>
            </a:r>
            <a:endParaRPr lang="en-US" sz="2000" dirty="0">
              <a:latin typeface="Aharoni" pitchFamily="2" charset="-79"/>
              <a:cs typeface="Aharoni" pitchFamily="2" charset="-79"/>
            </a:endParaRP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Expect </a:t>
            </a:r>
            <a:r>
              <a:rPr lang="en-US" sz="3200" dirty="0" smtClean="0">
                <a:latin typeface="Aharoni" pitchFamily="2" charset="-79"/>
                <a:cs typeface="Aharoni" pitchFamily="2" charset="-79"/>
              </a:rPr>
              <a:t>10-20</a:t>
            </a: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 Classwork/Homework, </a:t>
            </a:r>
            <a:r>
              <a:rPr lang="en-US" sz="3200" dirty="0" smtClean="0">
                <a:latin typeface="Aharoni" pitchFamily="2" charset="-79"/>
                <a:cs typeface="Aharoni" pitchFamily="2" charset="-79"/>
              </a:rPr>
              <a:t>5-10</a:t>
            </a: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 Quizzes, </a:t>
            </a:r>
            <a:r>
              <a:rPr lang="en-US" sz="3200" dirty="0" smtClean="0">
                <a:latin typeface="Aharoni" pitchFamily="2" charset="-79"/>
                <a:cs typeface="Aharoni" pitchFamily="2" charset="-79"/>
              </a:rPr>
              <a:t>1-3</a:t>
            </a: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 Projects, PER QUARTER	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Grade Policies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Late assignments</a:t>
            </a:r>
          </a:p>
          <a:p>
            <a:pPr marL="1714500" lvl="3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I am not interested in late classwork/homework assignments. I am more interested in sand or cardboard hats. </a:t>
            </a:r>
          </a:p>
          <a:p>
            <a:pPr marL="1714500" lvl="3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Missed/Late Quizzes must be made up within THREE days of your return to school. You are responsible for scheduling makeup quiz.</a:t>
            </a:r>
          </a:p>
          <a:p>
            <a:pPr marL="1714500" lvl="3" indent="-342900">
              <a:buFont typeface="Arial" pitchFamily="34" charset="0"/>
              <a:buChar char="•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Late papers/projects will be penalized </a:t>
            </a:r>
            <a:r>
              <a:rPr lang="en-US" sz="3200" dirty="0" smtClean="0">
                <a:latin typeface="Aharoni" pitchFamily="2" charset="-79"/>
                <a:cs typeface="Aharoni" pitchFamily="2" charset="-79"/>
              </a:rPr>
              <a:t>10</a:t>
            </a: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pts/day late unless there are exceptional circumstances. </a:t>
            </a:r>
          </a:p>
        </p:txBody>
      </p:sp>
    </p:spTree>
    <p:extLst>
      <p:ext uri="{BB962C8B-B14F-4D97-AF65-F5344CB8AC3E}">
        <p14:creationId xmlns:p14="http://schemas.microsoft.com/office/powerpoint/2010/main" val="4095705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u="sng" dirty="0">
                <a:latin typeface="Aharoni" pitchFamily="2" charset="-79"/>
                <a:cs typeface="Aharoni" pitchFamily="2" charset="-79"/>
              </a:rPr>
              <a:t>How It All Works:</a:t>
            </a:r>
          </a:p>
          <a:p>
            <a:pPr lvl="0"/>
            <a:endParaRPr lang="en-US" sz="2000" dirty="0" smtClean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Class resources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Turning in Assignments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In many cases, especially with papers, work can be emailed to me. Emailed work is due by the end of the day </a:t>
            </a:r>
            <a:r>
              <a:rPr lang="en-US" sz="2000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of </a:t>
            </a:r>
            <a:r>
              <a:rPr lang="en-US" sz="2000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the due date. If a paper is due on a Friday, it is due by </a:t>
            </a:r>
            <a:r>
              <a:rPr lang="en-US" sz="3200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11:59</a:t>
            </a:r>
            <a:r>
              <a:rPr lang="en-US" sz="2000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on that Friday. After that time, the paper is considered late. </a:t>
            </a:r>
          </a:p>
          <a:p>
            <a:pPr marL="1257300" lvl="2" indent="-342900">
              <a:buFont typeface="Arial" pitchFamily="34" charset="0"/>
              <a:buChar char="•"/>
            </a:pPr>
            <a:endParaRPr lang="en-US" sz="2000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  <a:p>
            <a:pPr lvl="2"/>
            <a:endParaRPr lang="en-US" sz="2000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Chanese Central – chanese.wikispaces.com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A One-Stop Source of Everything Chanese</a:t>
            </a:r>
          </a:p>
          <a:p>
            <a:pPr marL="1714500" lvl="3" indent="-342900">
              <a:buFont typeface="Arial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Contact Info</a:t>
            </a:r>
          </a:p>
          <a:p>
            <a:pPr marL="1714500" lvl="3" indent="-342900">
              <a:buFont typeface="Arial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PowerSchool Parent Portal Link</a:t>
            </a:r>
          </a:p>
          <a:p>
            <a:pPr marL="1714500" lvl="3" indent="-342900">
              <a:buFont typeface="Arial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Class Syllabus</a:t>
            </a:r>
          </a:p>
          <a:p>
            <a:pPr marL="1714500" lvl="3" indent="-342900">
              <a:buFont typeface="Arial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Handouts, Notes, </a:t>
            </a:r>
            <a:r>
              <a:rPr lang="en-US" sz="2000" dirty="0" err="1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PowerPoints</a:t>
            </a:r>
            <a:r>
              <a:rPr lang="en-US" sz="2000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, Videos, Extras!</a:t>
            </a:r>
          </a:p>
          <a:p>
            <a:pPr marL="1714500" lvl="3" indent="-342900">
              <a:buFont typeface="Arial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Twitter </a:t>
            </a:r>
            <a:r>
              <a:rPr lang="en-US" sz="2000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Stream</a:t>
            </a:r>
          </a:p>
          <a:p>
            <a:pPr marL="1714500" lvl="3" indent="-342900">
              <a:buFont typeface="Arial" pitchFamily="34" charset="0"/>
              <a:buChar char="•"/>
            </a:pPr>
            <a:r>
              <a:rPr lang="en-US" sz="2000" dirty="0" err="1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Channiling</a:t>
            </a:r>
            <a:r>
              <a:rPr lang="en-US" sz="2000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Count and Chanese-Y Pickens</a:t>
            </a:r>
            <a:endParaRPr lang="en-US" sz="2000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Know it, Visit it, Love it</a:t>
            </a:r>
            <a:r>
              <a:rPr lang="en-US" sz="2000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.</a:t>
            </a:r>
          </a:p>
          <a:p>
            <a:pPr marL="800100" lvl="1" indent="-342900">
              <a:buFont typeface="Arial" pitchFamily="34" charset="0"/>
              <a:buChar char="•"/>
            </a:pPr>
            <a:endParaRPr lang="en-US" sz="2000" dirty="0" smtClean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724972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u="sng" dirty="0">
                <a:latin typeface="Aharoni" pitchFamily="2" charset="-79"/>
                <a:cs typeface="Aharoni" pitchFamily="2" charset="-79"/>
              </a:rPr>
              <a:t>How It All Works:</a:t>
            </a:r>
          </a:p>
          <a:p>
            <a:pPr lvl="0"/>
            <a:endParaRPr lang="en-US" sz="2000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Class resources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 err="1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Chanillings</a:t>
            </a:r>
            <a:endParaRPr lang="en-US" sz="2000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Classroom currency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 err="1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Chanillings</a:t>
            </a:r>
            <a:r>
              <a:rPr lang="en-US" sz="2000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are awarded to students who demonstrate excellence in effort and/or performance. Actions include but are not limited to…</a:t>
            </a:r>
          </a:p>
          <a:p>
            <a:pPr marL="1714500" lvl="3" indent="-342900">
              <a:buFont typeface="Arial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Volunteering, helping classmates, exceptional academic performance or growth, remarkable insight, going above and beyond. 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 err="1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Channillings</a:t>
            </a:r>
            <a:r>
              <a:rPr lang="en-US" sz="2000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2000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can be used at Chanese-Y Pickens to purchase a variety of products. </a:t>
            </a:r>
            <a:endParaRPr lang="en-US" sz="2000" dirty="0" smtClean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Top </a:t>
            </a:r>
            <a:r>
              <a:rPr lang="en-US" sz="2000" dirty="0" err="1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Channilling</a:t>
            </a:r>
            <a:r>
              <a:rPr lang="en-US" sz="2000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earners in each class will have special decision-making </a:t>
            </a:r>
            <a:r>
              <a:rPr lang="en-US" sz="2000" dirty="0" err="1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privledges</a:t>
            </a:r>
            <a:r>
              <a:rPr lang="en-US" sz="2000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</a:t>
            </a:r>
            <a:endParaRPr lang="en-US" sz="2000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560179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4445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646</Words>
  <Application>Microsoft Office PowerPoint</Application>
  <PresentationFormat>On-screen Show (4:3)</PresentationFormat>
  <Paragraphs>85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Office Theme</vt:lpstr>
      <vt:lpstr>1_Office Theme</vt:lpstr>
      <vt:lpstr>2_Office Theme</vt:lpstr>
      <vt:lpstr>Greater Hartford Academy of the Arts 9th Grade English  American Literature  Mr. Chanese nchanese@crec.org chanese.wikispaces.com @ChaneseCentral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CREC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Greater Hartford Academy of the Arts 9th Grade English  American Literature  Mr. Chanese nchanese@crec.org chanese.wikispaces.com</dc:title>
  <dc:creator>Chanese, Nicholas</dc:creator>
  <cp:lastModifiedBy>Chanese, Nicholas</cp:lastModifiedBy>
  <cp:revision>20</cp:revision>
  <dcterms:created xsi:type="dcterms:W3CDTF">2011-08-23T02:56:44Z</dcterms:created>
  <dcterms:modified xsi:type="dcterms:W3CDTF">2011-08-31T01:34:30Z</dcterms:modified>
</cp:coreProperties>
</file>